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F24E73-F84D-43F4-B5AB-8A9C4A3E5B85}" v="34" dt="2021-02-12T13:35:16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arlid, Linn" userId="43c23a50-0307-4bcd-8037-039cc7680dbd" providerId="ADAL" clId="{31659C39-AD02-4ADE-8315-188119B48B6B}"/>
    <pc:docChg chg="modSld">
      <pc:chgData name="Baarlid, Linn" userId="43c23a50-0307-4bcd-8037-039cc7680dbd" providerId="ADAL" clId="{31659C39-AD02-4ADE-8315-188119B48B6B}" dt="2021-01-19T12:50:38.232" v="0" actId="1076"/>
      <pc:docMkLst>
        <pc:docMk/>
      </pc:docMkLst>
      <pc:sldChg chg="modSp mod">
        <pc:chgData name="Baarlid, Linn" userId="43c23a50-0307-4bcd-8037-039cc7680dbd" providerId="ADAL" clId="{31659C39-AD02-4ADE-8315-188119B48B6B}" dt="2021-01-19T12:50:38.232" v="0" actId="1076"/>
        <pc:sldMkLst>
          <pc:docMk/>
          <pc:sldMk cId="426895921" sldId="256"/>
        </pc:sldMkLst>
        <pc:picChg chg="mod">
          <ac:chgData name="Baarlid, Linn" userId="43c23a50-0307-4bcd-8037-039cc7680dbd" providerId="ADAL" clId="{31659C39-AD02-4ADE-8315-188119B48B6B}" dt="2021-01-19T12:50:38.232" v="0" actId="1076"/>
          <ac:picMkLst>
            <pc:docMk/>
            <pc:sldMk cId="426895921" sldId="256"/>
            <ac:picMk id="25" creationId="{65E95E38-84C3-4096-ACC2-62718FD03C92}"/>
          </ac:picMkLst>
        </pc:picChg>
      </pc:sldChg>
    </pc:docChg>
  </pc:docChgLst>
  <pc:docChgLst>
    <pc:chgData name="Baarlid, Linn" userId="43c23a50-0307-4bcd-8037-039cc7680dbd" providerId="ADAL" clId="{47F24E73-F84D-43F4-B5AB-8A9C4A3E5B85}"/>
    <pc:docChg chg="addSld delSld modSld">
      <pc:chgData name="Baarlid, Linn" userId="43c23a50-0307-4bcd-8037-039cc7680dbd" providerId="ADAL" clId="{47F24E73-F84D-43F4-B5AB-8A9C4A3E5B85}" dt="2021-02-12T13:35:16.714" v="60" actId="1076"/>
      <pc:docMkLst>
        <pc:docMk/>
      </pc:docMkLst>
      <pc:sldChg chg="addSp delSp modSp mod">
        <pc:chgData name="Baarlid, Linn" userId="43c23a50-0307-4bcd-8037-039cc7680dbd" providerId="ADAL" clId="{47F24E73-F84D-43F4-B5AB-8A9C4A3E5B85}" dt="2021-02-12T13:35:16.714" v="60" actId="1076"/>
        <pc:sldMkLst>
          <pc:docMk/>
          <pc:sldMk cId="426895921" sldId="256"/>
        </pc:sldMkLst>
        <pc:spChg chg="mod">
          <ac:chgData name="Baarlid, Linn" userId="43c23a50-0307-4bcd-8037-039cc7680dbd" providerId="ADAL" clId="{47F24E73-F84D-43F4-B5AB-8A9C4A3E5B85}" dt="2021-02-12T11:47:06.619" v="22" actId="21"/>
          <ac:spMkLst>
            <pc:docMk/>
            <pc:sldMk cId="426895921" sldId="256"/>
            <ac:spMk id="22" creationId="{84A8C2BD-8CFC-4AFF-A3F1-EB5C8F439C6E}"/>
          </ac:spMkLst>
        </pc:spChg>
        <pc:spChg chg="add mod">
          <ac:chgData name="Baarlid, Linn" userId="43c23a50-0307-4bcd-8037-039cc7680dbd" providerId="ADAL" clId="{47F24E73-F84D-43F4-B5AB-8A9C4A3E5B85}" dt="2021-02-12T11:55:03.872" v="30" actId="1076"/>
          <ac:spMkLst>
            <pc:docMk/>
            <pc:sldMk cId="426895921" sldId="256"/>
            <ac:spMk id="23" creationId="{26FE1ABE-FEC4-4625-8F2A-EC85DFBD665E}"/>
          </ac:spMkLst>
        </pc:spChg>
        <pc:picChg chg="add del mod">
          <ac:chgData name="Baarlid, Linn" userId="43c23a50-0307-4bcd-8037-039cc7680dbd" providerId="ADAL" clId="{47F24E73-F84D-43F4-B5AB-8A9C4A3E5B85}" dt="2021-02-12T11:46:38.147" v="10"/>
          <ac:picMkLst>
            <pc:docMk/>
            <pc:sldMk cId="426895921" sldId="256"/>
            <ac:picMk id="2" creationId="{9C1BF54F-3D27-4906-B726-7277129FE01C}"/>
          </ac:picMkLst>
        </pc:picChg>
        <pc:picChg chg="add mod">
          <ac:chgData name="Baarlid, Linn" userId="43c23a50-0307-4bcd-8037-039cc7680dbd" providerId="ADAL" clId="{47F24E73-F84D-43F4-B5AB-8A9C4A3E5B85}" dt="2021-02-12T13:35:16.714" v="60" actId="1076"/>
          <ac:picMkLst>
            <pc:docMk/>
            <pc:sldMk cId="426895921" sldId="256"/>
            <ac:picMk id="18" creationId="{2A76E3A1-B90A-482E-8770-194A1216C091}"/>
          </ac:picMkLst>
        </pc:picChg>
        <pc:picChg chg="mod">
          <ac:chgData name="Baarlid, Linn" userId="43c23a50-0307-4bcd-8037-039cc7680dbd" providerId="ADAL" clId="{47F24E73-F84D-43F4-B5AB-8A9C4A3E5B85}" dt="2021-02-12T13:34:59.362" v="53" actId="1076"/>
          <ac:picMkLst>
            <pc:docMk/>
            <pc:sldMk cId="426895921" sldId="256"/>
            <ac:picMk id="1026" creationId="{0A154B89-475A-43A1-82D1-3E8604E5F266}"/>
          </ac:picMkLst>
        </pc:picChg>
        <pc:picChg chg="add mod">
          <ac:chgData name="Baarlid, Linn" userId="43c23a50-0307-4bcd-8037-039cc7680dbd" providerId="ADAL" clId="{47F24E73-F84D-43F4-B5AB-8A9C4A3E5B85}" dt="2021-02-12T13:35:09.023" v="59" actId="1076"/>
          <ac:picMkLst>
            <pc:docMk/>
            <pc:sldMk cId="426895921" sldId="256"/>
            <ac:picMk id="1028" creationId="{C1303DED-3019-481F-B56D-50AABBD89853}"/>
          </ac:picMkLst>
        </pc:picChg>
      </pc:sldChg>
      <pc:sldChg chg="addSp delSp modSp new del mod">
        <pc:chgData name="Baarlid, Linn" userId="43c23a50-0307-4bcd-8037-039cc7680dbd" providerId="ADAL" clId="{47F24E73-F84D-43F4-B5AB-8A9C4A3E5B85}" dt="2021-02-12T13:34:39.685" v="48" actId="2696"/>
        <pc:sldMkLst>
          <pc:docMk/>
          <pc:sldMk cId="924983717" sldId="257"/>
        </pc:sldMkLst>
        <pc:spChg chg="mod">
          <ac:chgData name="Baarlid, Linn" userId="43c23a50-0307-4bcd-8037-039cc7680dbd" providerId="ADAL" clId="{47F24E73-F84D-43F4-B5AB-8A9C4A3E5B85}" dt="2021-02-12T12:25:21.958" v="47" actId="113"/>
          <ac:spMkLst>
            <pc:docMk/>
            <pc:sldMk cId="924983717" sldId="257"/>
            <ac:spMk id="2" creationId="{94772C71-B31E-43E6-A4A8-ADCFC505E25D}"/>
          </ac:spMkLst>
        </pc:spChg>
        <pc:spChg chg="add del mod">
          <ac:chgData name="Baarlid, Linn" userId="43c23a50-0307-4bcd-8037-039cc7680dbd" providerId="ADAL" clId="{47F24E73-F84D-43F4-B5AB-8A9C4A3E5B85}" dt="2021-02-12T11:54:57.281" v="27"/>
          <ac:spMkLst>
            <pc:docMk/>
            <pc:sldMk cId="924983717" sldId="257"/>
            <ac:spMk id="5" creationId="{CFB64B10-C315-4B12-930E-EC6C25CF69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84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44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003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325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585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5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849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69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3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06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680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E2C7-0645-4FDB-8C9E-F56638E91937}" type="datetimeFigureOut">
              <a:rPr lang="nb-NO" smtClean="0"/>
              <a:t>12.02.2021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978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e 18" descr="Et bilde som inneholder tekst&#10;&#10;Automatisk generert beskrivelse">
            <a:extLst>
              <a:ext uri="{FF2B5EF4-FFF2-40B4-BE49-F238E27FC236}">
                <a16:creationId xmlns:a16="http://schemas.microsoft.com/office/drawing/2014/main" id="{C6857988-E935-4E55-BBAC-0A7E90EC9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59" y="7300771"/>
            <a:ext cx="5026162" cy="2447549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24ED56FF-019D-4BF7-9994-22837D03E38B}"/>
              </a:ext>
            </a:extLst>
          </p:cNvPr>
          <p:cNvSpPr txBox="1"/>
          <p:nvPr/>
        </p:nvSpPr>
        <p:spPr>
          <a:xfrm>
            <a:off x="1460500" y="6043051"/>
            <a:ext cx="342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E553B40-F683-4BE1-8F64-27FDAB0BE918}"/>
              </a:ext>
            </a:extLst>
          </p:cNvPr>
          <p:cNvSpPr txBox="1"/>
          <p:nvPr/>
        </p:nvSpPr>
        <p:spPr>
          <a:xfrm>
            <a:off x="101600" y="4973249"/>
            <a:ext cx="638975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nb-NO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 barna ha det moro i sommerferien mens du er på jobb!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nb-NO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Morsomme dager fylt med idrettsaktivitet og lek. Alle barn mellom 6-12 år kan delta. Gratis t-skjorte og diplom til alle!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nb-N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43FB50B6-1D5F-49C1-B7DE-BABF84FA61FC}"/>
              </a:ext>
            </a:extLst>
          </p:cNvPr>
          <p:cNvSpPr txBox="1"/>
          <p:nvPr/>
        </p:nvSpPr>
        <p:spPr>
          <a:xfrm>
            <a:off x="1187650" y="6265911"/>
            <a:ext cx="420984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nb-NO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Arrangør</a:t>
            </a:r>
            <a:r>
              <a:rPr lang="nb-NO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nb-NO" sz="2000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9E7259E-659C-460F-BE95-46B0E4CC5A0D}"/>
              </a:ext>
            </a:extLst>
          </p:cNvPr>
          <p:cNvSpPr txBox="1"/>
          <p:nvPr/>
        </p:nvSpPr>
        <p:spPr>
          <a:xfrm>
            <a:off x="385742" y="6799089"/>
            <a:ext cx="371478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Hvor</a:t>
            </a:r>
            <a:r>
              <a:rPr lang="nb-N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77A08F7B-339B-484B-8A2A-3B8F4AB12688}"/>
              </a:ext>
            </a:extLst>
          </p:cNvPr>
          <p:cNvSpPr txBox="1"/>
          <p:nvPr/>
        </p:nvSpPr>
        <p:spPr>
          <a:xfrm>
            <a:off x="385742" y="7389582"/>
            <a:ext cx="371478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Påmeldingsfrist: </a:t>
            </a:r>
            <a:endParaRPr lang="nb-NO" sz="2000" b="1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0D08663-1457-4091-822A-5A5B7784096B}"/>
              </a:ext>
            </a:extLst>
          </p:cNvPr>
          <p:cNvSpPr txBox="1"/>
          <p:nvPr/>
        </p:nvSpPr>
        <p:spPr>
          <a:xfrm>
            <a:off x="4114040" y="7389581"/>
            <a:ext cx="2377315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Pris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nb-NO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91A27C7A-B47F-4B80-8023-75902AFF30DA}"/>
              </a:ext>
            </a:extLst>
          </p:cNvPr>
          <p:cNvSpPr txBox="1"/>
          <p:nvPr/>
        </p:nvSpPr>
        <p:spPr>
          <a:xfrm>
            <a:off x="1035050" y="8015990"/>
            <a:ext cx="4787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www.deltager.no/</a:t>
            </a:r>
            <a:r>
              <a:rPr lang="nb-NO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nb-NO" dirty="0"/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C4964444-890B-477F-B370-2992D6E23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30" y="204667"/>
            <a:ext cx="5257811" cy="2822454"/>
          </a:xfrm>
          <a:prstGeom prst="rect">
            <a:avLst/>
          </a:prstGeom>
        </p:spPr>
      </p:pic>
      <p:pic>
        <p:nvPicPr>
          <p:cNvPr id="21" name="Bilde 20" descr="Et bilde som inneholder tekst, utendørs, skilt, servise&#10;&#10;Automatisk generert beskrivelse">
            <a:extLst>
              <a:ext uri="{FF2B5EF4-FFF2-40B4-BE49-F238E27FC236}">
                <a16:creationId xmlns:a16="http://schemas.microsoft.com/office/drawing/2014/main" id="{DBB03623-7C3A-4B44-8663-BF72DFEA31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50" y="1220028"/>
            <a:ext cx="4482699" cy="1156227"/>
          </a:xfrm>
          <a:prstGeom prst="rect">
            <a:avLst/>
          </a:prstGeom>
        </p:spPr>
      </p:pic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4A8C2BD-8CFC-4AFF-A3F1-EB5C8F439C6E}"/>
              </a:ext>
            </a:extLst>
          </p:cNvPr>
          <p:cNvSpPr txBox="1"/>
          <p:nvPr/>
        </p:nvSpPr>
        <p:spPr>
          <a:xfrm>
            <a:off x="4524373" y="3468093"/>
            <a:ext cx="157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i="1" dirty="0"/>
          </a:p>
          <a:p>
            <a:endParaRPr lang="nb-NO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154B89-475A-43A1-82D1-3E8604E5F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8353808"/>
            <a:ext cx="1511120" cy="92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0D9D665-A457-425D-9E49-EB47219639B7}"/>
              </a:ext>
            </a:extLst>
          </p:cNvPr>
          <p:cNvSpPr txBox="1"/>
          <p:nvPr/>
        </p:nvSpPr>
        <p:spPr>
          <a:xfrm>
            <a:off x="4114039" y="6797041"/>
            <a:ext cx="237731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nb-NO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Når</a:t>
            </a:r>
            <a:r>
              <a:rPr lang="nb-N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endParaRPr lang="nb-NO" dirty="0"/>
          </a:p>
        </p:txBody>
      </p:sp>
      <p:pic>
        <p:nvPicPr>
          <p:cNvPr id="25" name="Bilde 24" descr="Et bilde som inneholder dronning, vektorgrafikk&#10;&#10;Automatisk generert beskrivelse">
            <a:extLst>
              <a:ext uri="{FF2B5EF4-FFF2-40B4-BE49-F238E27FC236}">
                <a16:creationId xmlns:a16="http://schemas.microsoft.com/office/drawing/2014/main" id="{65E95E38-84C3-4096-ACC2-62718FD03C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388" y="2686003"/>
            <a:ext cx="1809222" cy="1848496"/>
          </a:xfrm>
          <a:prstGeom prst="rect">
            <a:avLst/>
          </a:prstGeom>
        </p:spPr>
      </p:pic>
      <p:pic>
        <p:nvPicPr>
          <p:cNvPr id="29" name="Bilde 28">
            <a:extLst>
              <a:ext uri="{FF2B5EF4-FFF2-40B4-BE49-F238E27FC236}">
                <a16:creationId xmlns:a16="http://schemas.microsoft.com/office/drawing/2014/main" id="{5423473A-F0F0-49B6-9D89-68F063F003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736" y="8431622"/>
            <a:ext cx="1310502" cy="1096006"/>
          </a:xfrm>
          <a:prstGeom prst="rect">
            <a:avLst/>
          </a:prstGeom>
        </p:spPr>
      </p:pic>
      <p:pic>
        <p:nvPicPr>
          <p:cNvPr id="18" name="Picture 2" descr="Extra">
            <a:extLst>
              <a:ext uri="{FF2B5EF4-FFF2-40B4-BE49-F238E27FC236}">
                <a16:creationId xmlns:a16="http://schemas.microsoft.com/office/drawing/2014/main" id="{2A76E3A1-B90A-482E-8770-194A1216C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724" y="9020072"/>
            <a:ext cx="1280221" cy="3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esultater for nestle">
            <a:extLst>
              <a:ext uri="{FF2B5EF4-FFF2-40B4-BE49-F238E27FC236}">
                <a16:creationId xmlns:a16="http://schemas.microsoft.com/office/drawing/2014/main" id="{C1303DED-3019-481F-B56D-50AABBD89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67" y="8940260"/>
            <a:ext cx="566670" cy="52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kstSylinder 22">
            <a:extLst>
              <a:ext uri="{FF2B5EF4-FFF2-40B4-BE49-F238E27FC236}">
                <a16:creationId xmlns:a16="http://schemas.microsoft.com/office/drawing/2014/main" id="{26FE1ABE-FEC4-4625-8F2A-EC85DFBD665E}"/>
              </a:ext>
            </a:extLst>
          </p:cNvPr>
          <p:cNvSpPr txBox="1"/>
          <p:nvPr/>
        </p:nvSpPr>
        <p:spPr>
          <a:xfrm>
            <a:off x="4524373" y="3368640"/>
            <a:ext cx="17129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i="1" dirty="0">
                <a:solidFill>
                  <a:srgbClr val="FF0000"/>
                </a:solidFill>
              </a:rPr>
              <a:t>Maskoten kan byttes ut med klubbens logo</a:t>
            </a:r>
          </a:p>
        </p:txBody>
      </p:sp>
    </p:spTree>
    <p:extLst>
      <p:ext uri="{BB962C8B-B14F-4D97-AF65-F5344CB8AC3E}">
        <p14:creationId xmlns:p14="http://schemas.microsoft.com/office/powerpoint/2010/main" val="42689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rknad xmlns="1f93ebe0-95c3-4156-8f16-3c71dea2ef8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13" ma:contentTypeDescription="Opprett et nytt dokument." ma:contentTypeScope="" ma:versionID="700d554085ab93417faacf907c3075c4">
  <xsd:schema xmlns:xsd="http://www.w3.org/2001/XMLSchema" xmlns:xs="http://www.w3.org/2001/XMLSchema" xmlns:p="http://schemas.microsoft.com/office/2006/metadata/properties" xmlns:ns2="1f93ebe0-95c3-4156-8f16-3c71dea2ef82" xmlns:ns3="f8cfeb9f-6cb9-49b0-a94d-6c7e9975c83a" targetNamespace="http://schemas.microsoft.com/office/2006/metadata/properties" ma:root="true" ma:fieldsID="f794948b949547fff5ca1a9b725981d1" ns2:_="" ns3:_="">
    <xsd:import namespace="1f93ebe0-95c3-4156-8f16-3c71dea2ef82"/>
    <xsd:import namespace="f8cfeb9f-6cb9-49b0-a94d-6c7e9975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B5E87F-C94E-4EF4-B7D8-00C53F07CEE6}">
  <ds:schemaRefs>
    <ds:schemaRef ds:uri="http://schemas.microsoft.com/office/2006/metadata/properties"/>
    <ds:schemaRef ds:uri="http://schemas.microsoft.com/office/infopath/2007/PartnerControls"/>
    <ds:schemaRef ds:uri="1f93ebe0-95c3-4156-8f16-3c71dea2ef82"/>
  </ds:schemaRefs>
</ds:datastoreItem>
</file>

<file path=customXml/itemProps2.xml><?xml version="1.0" encoding="utf-8"?>
<ds:datastoreItem xmlns:ds="http://schemas.openxmlformats.org/officeDocument/2006/customXml" ds:itemID="{A30F1BC6-73FE-49FF-A833-2B78F4B31E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4F1766-88BF-45C1-9C9E-89196B8946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3ebe0-95c3-4156-8f16-3c71dea2ef82"/>
    <ds:schemaRef ds:uri="f8cfeb9f-6cb9-49b0-a94d-6c7e9975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65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Baarlid, Linn</dc:creator>
  <cp:lastModifiedBy>Baarlid, Linn</cp:lastModifiedBy>
  <cp:revision>4</cp:revision>
  <dcterms:created xsi:type="dcterms:W3CDTF">2021-01-19T12:13:55Z</dcterms:created>
  <dcterms:modified xsi:type="dcterms:W3CDTF">2021-02-12T13:35:22Z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</Properties>
</file>